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sldIdLst>
    <p:sldId id="256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游ゴシック" panose="020B0400000000000000" pitchFamily="50" charset="-128"/>
      <p:regular r:id="rId12"/>
      <p:bold r:id="rId13"/>
    </p:embeddedFont>
    <p:embeddedFont>
      <p:font typeface="游ゴシック Light" panose="020B0300000000000000" pitchFamily="50" charset="-128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986-4C8B-4288-984F-B8D285E66A8A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C286-9FB4-422A-A472-4D652C9A5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40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986-4C8B-4288-984F-B8D285E66A8A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C286-9FB4-422A-A472-4D652C9A5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03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986-4C8B-4288-984F-B8D285E66A8A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C286-9FB4-422A-A472-4D652C9A5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82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986-4C8B-4288-984F-B8D285E66A8A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C286-9FB4-422A-A472-4D652C9A5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80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986-4C8B-4288-984F-B8D285E66A8A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C286-9FB4-422A-A472-4D652C9A5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81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986-4C8B-4288-984F-B8D285E66A8A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C286-9FB4-422A-A472-4D652C9A5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03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986-4C8B-4288-984F-B8D285E66A8A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C286-9FB4-422A-A472-4D652C9A5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4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986-4C8B-4288-984F-B8D285E66A8A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C286-9FB4-422A-A472-4D652C9A5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77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986-4C8B-4288-984F-B8D285E66A8A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C286-9FB4-422A-A472-4D652C9A5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44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986-4C8B-4288-984F-B8D285E66A8A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C286-9FB4-422A-A472-4D652C9A5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24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986-4C8B-4288-984F-B8D285E66A8A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C286-9FB4-422A-A472-4D652C9A5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18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4986-4C8B-4288-984F-B8D285E66A8A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C286-9FB4-422A-A472-4D652C9A5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61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04503" y="78376"/>
            <a:ext cx="8926286" cy="47897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50379" y="127055"/>
            <a:ext cx="4302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00 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高等学校名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504" y="133196"/>
            <a:ext cx="45458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Glocal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 Meetings 2022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自校</a:t>
            </a:r>
            <a:r>
              <a:rPr kumimoji="1" lang="ja-JP" altLang="en-US" sz="1400" dirty="0">
                <a:latin typeface="+mn-ea"/>
                <a:cs typeface="Times New Roman" panose="02020603050405020304" pitchFamily="18" charset="0"/>
              </a:rPr>
              <a:t>取組紹介</a:t>
            </a:r>
            <a:r>
              <a:rPr kumimoji="1" lang="en-US" altLang="ja-JP" sz="1400" dirty="0">
                <a:latin typeface="+mn-ea"/>
                <a:cs typeface="Times New Roman" panose="02020603050405020304" pitchFamily="18" charset="0"/>
              </a:rPr>
              <a:t> </a:t>
            </a:r>
            <a:endParaRPr kumimoji="1" lang="ja-JP" altLang="en-US" sz="14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3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F6A7076518EC34ABB1AB9CAD16DA71C" ma:contentTypeVersion="34" ma:contentTypeDescription="新しいドキュメントを作成します。" ma:contentTypeScope="" ma:versionID="911fadf49f5bb553e7c0820f2a540648">
  <xsd:schema xmlns:xsd="http://www.w3.org/2001/XMLSchema" xmlns:xs="http://www.w3.org/2001/XMLSchema" xmlns:p="http://schemas.microsoft.com/office/2006/metadata/properties" xmlns:ns3="5149f3ba-36d3-4071-87a8-05ee0f6ce3bf" xmlns:ns4="0b353f1c-8875-40a6-98f1-f4e93c02d3ea" targetNamespace="http://schemas.microsoft.com/office/2006/metadata/properties" ma:root="true" ma:fieldsID="97e33ce0061f7934401c84daf51dcb34" ns3:_="" ns4:_="">
    <xsd:import namespace="5149f3ba-36d3-4071-87a8-05ee0f6ce3bf"/>
    <xsd:import namespace="0b353f1c-8875-40a6-98f1-f4e93c02d3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9f3ba-36d3-4071-87a8-05ee0f6ce3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53f1c-8875-40a6-98f1-f4e93c02d3ea" elementFormDefault="qualified">
    <xsd:import namespace="http://schemas.microsoft.com/office/2006/documentManagement/types"/>
    <xsd:import namespace="http://schemas.microsoft.com/office/infopath/2007/PartnerControls"/>
    <xsd:element name="SharedWithUsers" ma:index="3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40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5149f3ba-36d3-4071-87a8-05ee0f6ce3bf" xsi:nil="true"/>
    <NotebookType xmlns="5149f3ba-36d3-4071-87a8-05ee0f6ce3bf" xsi:nil="true"/>
    <Has_Teacher_Only_SectionGroup xmlns="5149f3ba-36d3-4071-87a8-05ee0f6ce3bf" xsi:nil="true"/>
    <LMS_Mappings xmlns="5149f3ba-36d3-4071-87a8-05ee0f6ce3bf" xsi:nil="true"/>
    <Teachers xmlns="5149f3ba-36d3-4071-87a8-05ee0f6ce3bf">
      <UserInfo>
        <DisplayName/>
        <AccountId xsi:nil="true"/>
        <AccountType/>
      </UserInfo>
    </Teachers>
    <Distribution_Groups xmlns="5149f3ba-36d3-4071-87a8-05ee0f6ce3bf" xsi:nil="true"/>
    <Templates xmlns="5149f3ba-36d3-4071-87a8-05ee0f6ce3bf" xsi:nil="true"/>
    <Self_Registration_Enabled xmlns="5149f3ba-36d3-4071-87a8-05ee0f6ce3bf" xsi:nil="true"/>
    <Invited_Teachers xmlns="5149f3ba-36d3-4071-87a8-05ee0f6ce3bf" xsi:nil="true"/>
    <Invited_Students xmlns="5149f3ba-36d3-4071-87a8-05ee0f6ce3bf" xsi:nil="true"/>
    <IsNotebookLocked xmlns="5149f3ba-36d3-4071-87a8-05ee0f6ce3bf" xsi:nil="true"/>
    <CultureName xmlns="5149f3ba-36d3-4071-87a8-05ee0f6ce3bf" xsi:nil="true"/>
    <AppVersion xmlns="5149f3ba-36d3-4071-87a8-05ee0f6ce3bf" xsi:nil="true"/>
    <TeamsChannelId xmlns="5149f3ba-36d3-4071-87a8-05ee0f6ce3bf" xsi:nil="true"/>
    <FolderType xmlns="5149f3ba-36d3-4071-87a8-05ee0f6ce3bf" xsi:nil="true"/>
    <Students xmlns="5149f3ba-36d3-4071-87a8-05ee0f6ce3bf">
      <UserInfo>
        <DisplayName/>
        <AccountId xsi:nil="true"/>
        <AccountType/>
      </UserInfo>
    </Students>
    <Is_Collaboration_Space_Locked xmlns="5149f3ba-36d3-4071-87a8-05ee0f6ce3bf" xsi:nil="true"/>
    <Owner xmlns="5149f3ba-36d3-4071-87a8-05ee0f6ce3bf">
      <UserInfo>
        <DisplayName/>
        <AccountId xsi:nil="true"/>
        <AccountType/>
      </UserInfo>
    </Owner>
    <Student_Groups xmlns="5149f3ba-36d3-4071-87a8-05ee0f6ce3bf">
      <UserInfo>
        <DisplayName/>
        <AccountId xsi:nil="true"/>
        <AccountType/>
      </UserInfo>
    </Student_Groups>
    <Math_Settings xmlns="5149f3ba-36d3-4071-87a8-05ee0f6ce3bf" xsi:nil="true"/>
  </documentManagement>
</p:properties>
</file>

<file path=customXml/itemProps1.xml><?xml version="1.0" encoding="utf-8"?>
<ds:datastoreItem xmlns:ds="http://schemas.openxmlformats.org/officeDocument/2006/customXml" ds:itemID="{FD1AC3AF-9547-4B30-AD5A-28954B1CE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49f3ba-36d3-4071-87a8-05ee0f6ce3bf"/>
    <ds:schemaRef ds:uri="0b353f1c-8875-40a6-98f1-f4e93c02d3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0D3EA-6985-4856-B05C-A5B01875E9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571804-F5BF-4DAC-A0B3-EA083CD7BD0E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149f3ba-36d3-4071-87a8-05ee0f6ce3bf"/>
    <ds:schemaRef ds:uri="http://purl.org/dc/elements/1.1/"/>
    <ds:schemaRef ds:uri="0b353f1c-8875-40a6-98f1-f4e93c02d3ea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14</Words>
  <Application>Microsoft Office PowerPoint</Application>
  <PresentationFormat>画面に合わせる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Calibri Light</vt:lpstr>
      <vt:lpstr>Calibri</vt:lpstr>
      <vt:lpstr>Arial</vt:lpstr>
      <vt:lpstr>Times New Roman</vt:lpstr>
      <vt:lpstr>游ゴシック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城戸 孝之</dc:creator>
  <cp:lastModifiedBy>松尾愼</cp:lastModifiedBy>
  <cp:revision>6</cp:revision>
  <dcterms:created xsi:type="dcterms:W3CDTF">2020-12-14T00:49:57Z</dcterms:created>
  <dcterms:modified xsi:type="dcterms:W3CDTF">2022-01-11T02:39:38Z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0x010100CF6A7076518EC34ABB1AB9CAD16DA71C</vt:lpwstr>
  </property>
</Properties>
</file>